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70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6A07-0123-4AF5-B680-99B84D808BBB}" type="datetimeFigureOut">
              <a:rPr lang="en-US" smtClean="0"/>
              <a:t>11/1/2013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2BEA6-492D-4244-A2E3-0C711273506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6A07-0123-4AF5-B680-99B84D808BBB}" type="datetimeFigureOut">
              <a:rPr lang="en-US" smtClean="0"/>
              <a:t>11/1/2013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2BEA6-492D-4244-A2E3-0C71127350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6A07-0123-4AF5-B680-99B84D808BBB}" type="datetimeFigureOut">
              <a:rPr lang="en-US" smtClean="0"/>
              <a:t>11/1/2013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2BEA6-492D-4244-A2E3-0C71127350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6A07-0123-4AF5-B680-99B84D808BBB}" type="datetimeFigureOut">
              <a:rPr lang="en-US" smtClean="0"/>
              <a:t>11/1/2013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2BEA6-492D-4244-A2E3-0C71127350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6A07-0123-4AF5-B680-99B84D808BBB}" type="datetimeFigureOut">
              <a:rPr lang="en-US" smtClean="0"/>
              <a:t>11/1/2013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2BEA6-492D-4244-A2E3-0C711273506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6A07-0123-4AF5-B680-99B84D808BBB}" type="datetimeFigureOut">
              <a:rPr lang="en-US" smtClean="0"/>
              <a:t>11/1/2013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2BEA6-492D-4244-A2E3-0C71127350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6A07-0123-4AF5-B680-99B84D808BBB}" type="datetimeFigureOut">
              <a:rPr lang="en-US" smtClean="0"/>
              <a:t>11/1/2013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2BEA6-492D-4244-A2E3-0C71127350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6A07-0123-4AF5-B680-99B84D808BBB}" type="datetimeFigureOut">
              <a:rPr lang="en-US" smtClean="0"/>
              <a:t>11/1/2013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2BEA6-492D-4244-A2E3-0C71127350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6A07-0123-4AF5-B680-99B84D808BBB}" type="datetimeFigureOut">
              <a:rPr lang="en-US" smtClean="0"/>
              <a:t>11/1/2013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2BEA6-492D-4244-A2E3-0C71127350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6A07-0123-4AF5-B680-99B84D808BBB}" type="datetimeFigureOut">
              <a:rPr lang="en-US" smtClean="0"/>
              <a:t>11/1/2013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2BEA6-492D-4244-A2E3-0C71127350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6A07-0123-4AF5-B680-99B84D808BBB}" type="datetimeFigureOut">
              <a:rPr lang="en-US" smtClean="0"/>
              <a:t>11/1/2013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1D2BEA6-492D-4244-A2E3-0C711273506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DBC6A07-0123-4AF5-B680-99B84D808BBB}" type="datetimeFigureOut">
              <a:rPr lang="en-US" smtClean="0"/>
              <a:t>11/1/2013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1D2BEA6-492D-4244-A2E3-0C7112735066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REST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7751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DREAM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4911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SLUMBER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568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NIGHT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56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SNORE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371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SOUND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195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TIRED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25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BED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078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COMFORT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269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AWAKE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2649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EAT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2802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WAKE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8544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</TotalTime>
  <Words>12</Words>
  <Application>Microsoft Office PowerPoint</Application>
  <PresentationFormat>On-screen Show (4:3)</PresentationFormat>
  <Paragraphs>12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REST</vt:lpstr>
      <vt:lpstr>SNORE</vt:lpstr>
      <vt:lpstr>SOUND</vt:lpstr>
      <vt:lpstr>TIRED</vt:lpstr>
      <vt:lpstr>BED</vt:lpstr>
      <vt:lpstr>COMFORT</vt:lpstr>
      <vt:lpstr>AWAKE</vt:lpstr>
      <vt:lpstr>EAT</vt:lpstr>
      <vt:lpstr>WAKE</vt:lpstr>
      <vt:lpstr>DREAM</vt:lpstr>
      <vt:lpstr>SLUMBER</vt:lpstr>
      <vt:lpstr>NIGHT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REST</dc:title>
  <dc:creator>Soffer, Michael</dc:creator>
  <cp:lastModifiedBy>Soffer, Michael</cp:lastModifiedBy>
  <cp:revision>2</cp:revision>
  <dcterms:created xsi:type="dcterms:W3CDTF">2013-11-01T16:33:52Z</dcterms:created>
  <dcterms:modified xsi:type="dcterms:W3CDTF">2013-11-01T16:55:32Z</dcterms:modified>
</cp:coreProperties>
</file>